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5" r:id="rId4"/>
    <p:sldId id="259" r:id="rId5"/>
    <p:sldId id="260" r:id="rId6"/>
    <p:sldId id="262" r:id="rId7"/>
    <p:sldId id="261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67" d="100"/>
          <a:sy n="67" d="100"/>
        </p:scale>
        <p:origin x="5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62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96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0893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40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8366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246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9171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7469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11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27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80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615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16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618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930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49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9760184-8966-487C-A6DC-FE3120FB7EFC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D936CD0-C228-4CB2-B2DF-EDA41FA69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55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usa.i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usa.i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07D9-0E31-406C-AC63-23E187379E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Populations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4980DE-356B-42E8-AA44-4F6169261A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Leo Huang, Megan Colley, and Michael Becker</a:t>
            </a:r>
          </a:p>
        </p:txBody>
      </p:sp>
    </p:spTree>
    <p:extLst>
      <p:ext uri="{BB962C8B-B14F-4D97-AF65-F5344CB8AC3E}">
        <p14:creationId xmlns:p14="http://schemas.microsoft.com/office/powerpoint/2010/main" val="1302776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714D4-AC98-4F14-A329-090FABEB1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6EE06-3841-4C7F-809A-6BCAD39D1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7028" y="2035628"/>
            <a:ext cx="10018713" cy="2786743"/>
          </a:xfrm>
        </p:spPr>
        <p:txBody>
          <a:bodyPr/>
          <a:lstStyle/>
          <a:p>
            <a:r>
              <a:rPr lang="en-US" dirty="0"/>
              <a:t>Data USA </a:t>
            </a:r>
            <a:br>
              <a:rPr lang="en-US" dirty="0"/>
            </a:br>
            <a:r>
              <a:rPr lang="en-US" dirty="0">
                <a:hlinkClick r:id="rId2"/>
              </a:rPr>
              <a:t>https://datausa.io/</a:t>
            </a:r>
            <a:endParaRPr lang="en-US" dirty="0"/>
          </a:p>
          <a:p>
            <a:r>
              <a:rPr lang="en-US" dirty="0"/>
              <a:t>Size 52 samples per year</a:t>
            </a:r>
          </a:p>
          <a:p>
            <a:r>
              <a:rPr lang="en-US" dirty="0"/>
              <a:t>5 years of data</a:t>
            </a:r>
          </a:p>
        </p:txBody>
      </p:sp>
    </p:spTree>
    <p:extLst>
      <p:ext uri="{BB962C8B-B14F-4D97-AF65-F5344CB8AC3E}">
        <p14:creationId xmlns:p14="http://schemas.microsoft.com/office/powerpoint/2010/main" val="136142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data(us popuplation">
            <a:extLst>
              <a:ext uri="{FF2B5EF4-FFF2-40B4-BE49-F238E27FC236}">
                <a16:creationId xmlns:a16="http://schemas.microsoft.com/office/drawing/2014/main" id="{D282A9DE-1615-43B6-8497-596FEFF77A26}"/>
              </a:ext>
            </a:extLst>
          </p:cNvPr>
          <p:cNvSpPr/>
          <p:nvPr/>
        </p:nvSpPr>
        <p:spPr>
          <a:xfrm>
            <a:off x="814646" y="2051457"/>
            <a:ext cx="2177936" cy="226106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Data(us population)</a:t>
            </a:r>
          </a:p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https://datausa.io/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B7C2FA-5231-42D0-B5D6-EBAC7E310C96}"/>
              </a:ext>
            </a:extLst>
          </p:cNvPr>
          <p:cNvSpPr/>
          <p:nvPr/>
        </p:nvSpPr>
        <p:spPr>
          <a:xfrm>
            <a:off x="4632097" y="4312520"/>
            <a:ext cx="1873133" cy="151291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SQL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FBDB40E-991D-4616-8492-2CF71FAE4C1B}"/>
              </a:ext>
            </a:extLst>
          </p:cNvPr>
          <p:cNvSpPr/>
          <p:nvPr/>
        </p:nvSpPr>
        <p:spPr>
          <a:xfrm>
            <a:off x="4479697" y="409109"/>
            <a:ext cx="2177935" cy="137991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Data(json, </a:t>
            </a:r>
            <a:r>
              <a:rPr lang="en-US" b="1" dirty="0" err="1"/>
              <a:t>geojson</a:t>
            </a:r>
            <a:r>
              <a:rPr lang="en-US" b="1" dirty="0"/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A7D43B-1A24-411B-ABDA-61D95FA11A19}"/>
              </a:ext>
            </a:extLst>
          </p:cNvPr>
          <p:cNvSpPr/>
          <p:nvPr/>
        </p:nvSpPr>
        <p:spPr>
          <a:xfrm>
            <a:off x="7695293" y="2516015"/>
            <a:ext cx="3574473" cy="151291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Website</a:t>
            </a:r>
            <a:r>
              <a:rPr lang="en-US" b="1"/>
              <a:t>(html</a:t>
            </a:r>
            <a:r>
              <a:rPr lang="en-US" b="1" dirty="0"/>
              <a:t>, bootstrap, CSS)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F59D777-71BF-4CA8-98BE-428E25093AD9}"/>
              </a:ext>
            </a:extLst>
          </p:cNvPr>
          <p:cNvSpPr txBox="1"/>
          <p:nvPr/>
        </p:nvSpPr>
        <p:spPr>
          <a:xfrm>
            <a:off x="2625958" y="1380907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Pandas/python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CB353B4-6A0B-40EF-96E5-D77992562F5E}"/>
              </a:ext>
            </a:extLst>
          </p:cNvPr>
          <p:cNvSpPr txBox="1"/>
          <p:nvPr/>
        </p:nvSpPr>
        <p:spPr>
          <a:xfrm>
            <a:off x="2625957" y="4572971"/>
            <a:ext cx="1853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Pandas/python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CBFD145-E181-41D6-BF8F-B213CA5049EC}"/>
              </a:ext>
            </a:extLst>
          </p:cNvPr>
          <p:cNvSpPr txBox="1"/>
          <p:nvPr/>
        </p:nvSpPr>
        <p:spPr>
          <a:xfrm>
            <a:off x="7176866" y="4295972"/>
            <a:ext cx="1853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Flask python, D3, </a:t>
            </a:r>
            <a:r>
              <a:rPr lang="en-US" b="1" dirty="0" err="1"/>
              <a:t>api</a:t>
            </a:r>
            <a:endParaRPr lang="en-US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0AB13C-0875-496F-824F-2FADFAA14B69}"/>
              </a:ext>
            </a:extLst>
          </p:cNvPr>
          <p:cNvSpPr txBox="1"/>
          <p:nvPr/>
        </p:nvSpPr>
        <p:spPr>
          <a:xfrm>
            <a:off x="7384090" y="1315497"/>
            <a:ext cx="1853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Javascript</a:t>
            </a:r>
            <a:r>
              <a:rPr lang="en-US" b="1" dirty="0"/>
              <a:t>, leaflet, </a:t>
            </a:r>
            <a:r>
              <a:rPr lang="en-US" b="1" dirty="0" err="1"/>
              <a:t>highcharts</a:t>
            </a:r>
            <a:endParaRPr lang="en-US" b="1" dirty="0"/>
          </a:p>
        </p:txBody>
      </p:sp>
      <p:sp>
        <p:nvSpPr>
          <p:cNvPr id="5" name="Arrow: Bent 4">
            <a:extLst>
              <a:ext uri="{FF2B5EF4-FFF2-40B4-BE49-F238E27FC236}">
                <a16:creationId xmlns:a16="http://schemas.microsoft.com/office/drawing/2014/main" id="{FCF5DCC2-54B6-49A2-A6F9-769C8C5C32C9}"/>
              </a:ext>
            </a:extLst>
          </p:cNvPr>
          <p:cNvSpPr/>
          <p:nvPr/>
        </p:nvSpPr>
        <p:spPr>
          <a:xfrm>
            <a:off x="1778983" y="776255"/>
            <a:ext cx="2667555" cy="123443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Arrow: Bent 14">
            <a:extLst>
              <a:ext uri="{FF2B5EF4-FFF2-40B4-BE49-F238E27FC236}">
                <a16:creationId xmlns:a16="http://schemas.microsoft.com/office/drawing/2014/main" id="{799B9FAF-70C2-49C1-9BC3-2EEF2D552C2A}"/>
              </a:ext>
            </a:extLst>
          </p:cNvPr>
          <p:cNvSpPr/>
          <p:nvPr/>
        </p:nvSpPr>
        <p:spPr>
          <a:xfrm rot="10800000" flipH="1">
            <a:off x="1860429" y="4312520"/>
            <a:ext cx="2586207" cy="116457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Arrow: Bent 15">
            <a:extLst>
              <a:ext uri="{FF2B5EF4-FFF2-40B4-BE49-F238E27FC236}">
                <a16:creationId xmlns:a16="http://schemas.microsoft.com/office/drawing/2014/main" id="{C8933A33-A20F-40E1-AB52-147EA1F2E48F}"/>
              </a:ext>
            </a:extLst>
          </p:cNvPr>
          <p:cNvSpPr/>
          <p:nvPr/>
        </p:nvSpPr>
        <p:spPr>
          <a:xfrm rot="5400000">
            <a:off x="7531425" y="125748"/>
            <a:ext cx="1379913" cy="3127498"/>
          </a:xfrm>
          <a:prstGeom prst="ben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Arrow: Bent 23">
            <a:extLst>
              <a:ext uri="{FF2B5EF4-FFF2-40B4-BE49-F238E27FC236}">
                <a16:creationId xmlns:a16="http://schemas.microsoft.com/office/drawing/2014/main" id="{73D3A5BA-07FA-48C1-8174-E98F6CB676C5}"/>
              </a:ext>
            </a:extLst>
          </p:cNvPr>
          <p:cNvSpPr/>
          <p:nvPr/>
        </p:nvSpPr>
        <p:spPr>
          <a:xfrm rot="16200000" flipV="1">
            <a:off x="7562894" y="3039829"/>
            <a:ext cx="1164575" cy="3279899"/>
          </a:xfrm>
          <a:prstGeom prst="ben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917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63BC2B6-98BE-4664-86A1-6B2004870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195"/>
            <a:ext cx="12192000" cy="546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283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creenshot, sign&#10;&#10;Description automatically generated">
            <a:extLst>
              <a:ext uri="{FF2B5EF4-FFF2-40B4-BE49-F238E27FC236}">
                <a16:creationId xmlns:a16="http://schemas.microsoft.com/office/drawing/2014/main" id="{87D83AE8-B33E-445F-8B1B-3D7C37D3D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188"/>
            <a:ext cx="12192000" cy="516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780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body of water&#10;&#10;Description automatically generated">
            <a:extLst>
              <a:ext uri="{FF2B5EF4-FFF2-40B4-BE49-F238E27FC236}">
                <a16:creationId xmlns:a16="http://schemas.microsoft.com/office/drawing/2014/main" id="{AFF499A9-0163-4D91-8D24-6020311B4D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0787"/>
            <a:ext cx="12192000" cy="581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988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92E80F86-60C2-4360-9AA6-0D8D6FF48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295" y="1546084"/>
            <a:ext cx="10041774" cy="410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05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5E1F5-C07E-4219-A6AF-1F5007493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9028"/>
          </a:xfrm>
        </p:spPr>
        <p:txBody>
          <a:bodyPr>
            <a:normAutofit fontScale="90000"/>
          </a:bodyPr>
          <a:lstStyle/>
          <a:p>
            <a:r>
              <a:rPr lang="en-US" dirty="0"/>
              <a:t>Site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F46702-0753-4F7C-82B1-FD67544700BD}"/>
              </a:ext>
            </a:extLst>
          </p:cNvPr>
          <p:cNvSpPr txBox="1"/>
          <p:nvPr/>
        </p:nvSpPr>
        <p:spPr>
          <a:xfrm>
            <a:off x="701040" y="5903821"/>
            <a:ext cx="10088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 goes here</a:t>
            </a:r>
          </a:p>
        </p:txBody>
      </p:sp>
      <p:pic>
        <p:nvPicPr>
          <p:cNvPr id="10" name="Content Placeholder 9" descr="A screen shot of a computer&#10;&#10;Description automatically generated">
            <a:extLst>
              <a:ext uri="{FF2B5EF4-FFF2-40B4-BE49-F238E27FC236}">
                <a16:creationId xmlns:a16="http://schemas.microsoft.com/office/drawing/2014/main" id="{702DF5F3-F415-4066-9F08-2D4A87ED9F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903" y="1074995"/>
            <a:ext cx="9201512" cy="4716205"/>
          </a:xfrm>
        </p:spPr>
      </p:pic>
    </p:spTree>
    <p:extLst>
      <p:ext uri="{BB962C8B-B14F-4D97-AF65-F5344CB8AC3E}">
        <p14:creationId xmlns:p14="http://schemas.microsoft.com/office/powerpoint/2010/main" val="3406197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1E9DD-9CAF-4B6F-92E1-62CAE156D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993515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2849</TotalTime>
  <Words>63</Words>
  <Application>Microsoft Office PowerPoint</Application>
  <PresentationFormat>Widescreen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Corbel</vt:lpstr>
      <vt:lpstr>Parallax</vt:lpstr>
      <vt:lpstr>Populations</vt:lpstr>
      <vt:lpstr>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Site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Populations</dc:title>
  <dc:creator>Michael Becker</dc:creator>
  <cp:lastModifiedBy>Xinliang Huang</cp:lastModifiedBy>
  <cp:revision>15</cp:revision>
  <dcterms:created xsi:type="dcterms:W3CDTF">2020-03-03T01:00:01Z</dcterms:created>
  <dcterms:modified xsi:type="dcterms:W3CDTF">2020-03-05T00:31:36Z</dcterms:modified>
</cp:coreProperties>
</file>

<file path=docProps/thumbnail.jpeg>
</file>